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2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81" r:id="rId15"/>
    <p:sldId id="283" r:id="rId16"/>
    <p:sldId id="273" r:id="rId17"/>
    <p:sldId id="280" r:id="rId18"/>
    <p:sldId id="275" r:id="rId19"/>
    <p:sldId id="279" r:id="rId20"/>
    <p:sldId id="274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9B2E6-42C4-495C-ABAA-1CA7AC14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FF540B-4AE6-4AD2-A16A-CB098E6AE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62CF-F9F8-4B8F-8D00-199FC434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FAF47-4F6D-42AC-B096-29B4BB7D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FBF7F-C2D2-42A8-8586-16D283A7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0EF50-F3B1-43B9-97C6-5B34602E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87D8F6-ADF0-4D85-8EF5-AD3942BD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2CD9A-F78B-477D-8A70-EB88AD4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18142-79B1-434B-9D64-0EB1992E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67770-4E0A-47F3-8DE4-BD59F072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9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DAC43C-A105-4CAE-A4DB-5B7F83F88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B7A1B-D35B-4602-A2E1-BE70529DA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72E66-00DD-4890-A486-B89353E6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367C-38F3-444C-BE24-85589B24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44D7B-D4DF-4FB7-AA78-D220DF41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0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181A-700A-442D-A5A1-BA2188E4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D93D-B8B9-44A5-9433-CFE6F4E5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D1562-6EC5-4C90-9C98-E9B63086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D285A-D482-46AB-9222-786C6BFB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ABBDA-54E8-4CB7-897A-82B010CA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1BBC4-31B5-4AA8-A0B3-CEF43AC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974CC-E17E-48E1-B0F5-52F9C5C2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1A5EA-78C5-463F-B9C7-8C1E8C1A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C3D79-C5F2-4132-B3C4-B5A18CCD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9449F-D8FB-4FAD-B098-D4A6C1E5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F6E37-1FDB-464B-B43B-83CE75E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CC16F-5BFE-452E-BB3E-D0D891C59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75C30-F15F-44E1-B803-15F719CDF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B1583-F81F-4B4F-8882-C19A8DE4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8E378-CFE1-4844-ABF7-9C2D2014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9C9BD-D58F-4E0B-8888-6F419D7B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6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96AE-7BD9-4234-8A9F-7D200678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EE0ED-B777-401A-890C-7578082F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639D-F141-41CC-AECE-68A34609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47FFA7-9152-4F6E-B008-7588FE7A2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08D5A6-DA13-4ADC-A7AC-65E17B6AC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DFB202-4B39-4015-9D09-E3590577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560CCC-6D8F-4127-8DCC-11DFE68D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928467-DB73-468E-8350-14FBDAA2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3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0A06-9024-4975-9258-E3380A92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AFCCC-9190-46EB-A266-3EDBA91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33654-65DA-44CE-95AC-372D1192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27F3D9-E96C-4667-B876-963640FA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624E6-E55A-43EB-8FCF-D77A081F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514857-6757-4323-B330-E5B335F8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FA02D-8416-4413-A929-A912881F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0D5BF-0492-4DC0-BFDA-BC96A53E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E18B0-44CD-4E3C-BA40-678675BC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5DA09-B283-41FF-A2D0-67275076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F571A-FAD2-4359-8EFD-592FD940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EF8381-80D7-43B1-86E2-51BF8C65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B3825-B2DB-4D12-B2DC-933C2BA6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4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9497A-CA8A-4C2C-9FB3-A7A210BF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CF00A-FBAD-4221-836F-B6852559D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AED310-5866-4568-B1F8-ADD93049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6448-0F69-4287-A73B-F1659B53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374FE-8717-4DEB-8E0B-315F2817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C96D9-B858-403C-939C-094755E4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6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2A29FD-2EAD-4DA3-AE63-7CB023A4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9EF18-9419-4ADC-BC10-77B34EFB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2223A-1EA7-4C68-9191-4B66C6ECE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17DD0-A5C2-48F8-B2FA-820F0F513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EFAA7-AA2F-40E4-B74B-571E35D2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5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855107" y="2950029"/>
            <a:ext cx="8572500" cy="85725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5" algn="ctr" latinLnBrk="0">
              <a:defRPr/>
            </a:pP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348128" y="2716404"/>
            <a:ext cx="155750" cy="1557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785226" y="2387160"/>
            <a:ext cx="63727" cy="63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762366" y="277141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0704765" y="258202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536002" y="2967843"/>
            <a:ext cx="83968" cy="839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148155" y="275765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72014" y="2504587"/>
            <a:ext cx="63727" cy="63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76270" y="2986893"/>
            <a:ext cx="4872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Android </a:t>
            </a: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855107" y="2950029"/>
            <a:ext cx="3118684" cy="857250"/>
            <a:chOff x="1855107" y="2950029"/>
            <a:chExt cx="3118684" cy="857250"/>
          </a:xfrm>
        </p:grpSpPr>
        <p:sp>
          <p:nvSpPr>
            <p:cNvPr id="26" name="자유형 25"/>
            <p:cNvSpPr/>
            <p:nvPr/>
          </p:nvSpPr>
          <p:spPr>
            <a:xfrm rot="16200000">
              <a:off x="2985824" y="1819312"/>
              <a:ext cx="857250" cy="3118684"/>
            </a:xfrm>
            <a:custGeom>
              <a:avLst/>
              <a:gdLst>
                <a:gd name="connsiteX0" fmla="*/ 857250 w 857250"/>
                <a:gd name="connsiteY0" fmla="*/ 428625 h 3118684"/>
                <a:gd name="connsiteX1" fmla="*/ 857250 w 857250"/>
                <a:gd name="connsiteY1" fmla="*/ 3015366 h 3118684"/>
                <a:gd name="connsiteX2" fmla="*/ 828774 w 857250"/>
                <a:gd name="connsiteY2" fmla="*/ 3043035 h 3118684"/>
                <a:gd name="connsiteX3" fmla="*/ 36017 w 857250"/>
                <a:gd name="connsiteY3" fmla="*/ 2821188 h 3118684"/>
                <a:gd name="connsiteX4" fmla="*/ 0 w 857250"/>
                <a:gd name="connsiteY4" fmla="*/ 2811109 h 3118684"/>
                <a:gd name="connsiteX5" fmla="*/ 0 w 857250"/>
                <a:gd name="connsiteY5" fmla="*/ 428625 h 3118684"/>
                <a:gd name="connsiteX6" fmla="*/ 428625 w 857250"/>
                <a:gd name="connsiteY6" fmla="*/ 0 h 3118684"/>
                <a:gd name="connsiteX7" fmla="*/ 857250 w 857250"/>
                <a:gd name="connsiteY7" fmla="*/ 428625 h 311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118684">
                  <a:moveTo>
                    <a:pt x="857250" y="428625"/>
                  </a:moveTo>
                  <a:lnTo>
                    <a:pt x="857250" y="3015366"/>
                  </a:lnTo>
                  <a:lnTo>
                    <a:pt x="828774" y="3043035"/>
                  </a:lnTo>
                  <a:cubicBezTo>
                    <a:pt x="564522" y="3270360"/>
                    <a:pt x="300269" y="2922526"/>
                    <a:pt x="36017" y="2821188"/>
                  </a:cubicBezTo>
                  <a:lnTo>
                    <a:pt x="0" y="2811109"/>
                  </a:lnTo>
                  <a:lnTo>
                    <a:pt x="0" y="428625"/>
                  </a:lnTo>
                  <a:cubicBezTo>
                    <a:pt x="0" y="191902"/>
                    <a:pt x="191902" y="0"/>
                    <a:pt x="428625" y="0"/>
                  </a:cubicBezTo>
                  <a:cubicBezTo>
                    <a:pt x="665348" y="0"/>
                    <a:pt x="857250" y="191902"/>
                    <a:pt x="857250" y="42862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355600" sx="90000" sy="90000" algn="l" rotWithShape="0">
                <a:srgbClr val="43B4C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280404" y="3193987"/>
              <a:ext cx="2023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43B4C4"/>
                  </a:solidFill>
                </a:rPr>
                <a:t>20150142 </a:t>
              </a:r>
              <a:r>
                <a:rPr lang="ko-KR" altLang="en-US" b="1" dirty="0" err="1">
                  <a:solidFill>
                    <a:srgbClr val="43B4C4"/>
                  </a:solidFill>
                </a:rPr>
                <a:t>김문년</a:t>
              </a:r>
              <a:endParaRPr lang="ko-KR" altLang="en-US" b="1" dirty="0">
                <a:solidFill>
                  <a:srgbClr val="43B4C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42617 0.00047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17 0.00047 L 2.5E-6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2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664" y="1351280"/>
            <a:ext cx="2751772" cy="4904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504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93" y="1502093"/>
            <a:ext cx="7267575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50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144" y="1348423"/>
            <a:ext cx="3686800" cy="5082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787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2347913"/>
            <a:ext cx="2771775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7879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OpenCV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추가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쓰기위한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B0170B9-F66B-465C-90FA-CC785885E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224" y="1596503"/>
            <a:ext cx="7000659" cy="443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80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OpenCV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추가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쓰기위한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404286-D22E-4D40-9F44-1F1BF366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2179215"/>
            <a:ext cx="5791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95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이미지에서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03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763" y="1335723"/>
            <a:ext cx="6309677" cy="4943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29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이미지에서 원 검출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36CE81-A816-41DA-8018-32AE0A5FA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256" y="1230460"/>
            <a:ext cx="5308628" cy="526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1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이미지에서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03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320" y="1473200"/>
            <a:ext cx="4434840" cy="48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3533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이미지에서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03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310" y="1361440"/>
            <a:ext cx="5104632" cy="4947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40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Android Studio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설정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OpenCV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쓰기위한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4C50C8-EE9B-48C2-AEA2-874F8A97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425" y="1487010"/>
            <a:ext cx="5619750" cy="41243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6C4300B-460A-4AC5-B3FE-94A5515ABE52}"/>
              </a:ext>
            </a:extLst>
          </p:cNvPr>
          <p:cNvSpPr/>
          <p:nvPr/>
        </p:nvSpPr>
        <p:spPr>
          <a:xfrm>
            <a:off x="7248088" y="5310231"/>
            <a:ext cx="847288" cy="301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1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카메라에서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04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280" y="1340167"/>
            <a:ext cx="6385560" cy="5004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7293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카메라에서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04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2" name="AutoShape 2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76200" y="-13652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228600" y="1587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6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76200" y="-13652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8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381000" y="16827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740" y="1483360"/>
            <a:ext cx="8199120" cy="4612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3454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카메라에서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04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2" name="AutoShape 2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76200" y="-13652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AutoShape 4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228600" y="1587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AutoShape 6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76200" y="-13652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AutoShape 8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381000" y="16827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66" y="1439465"/>
            <a:ext cx="8705991" cy="489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42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카메라에서 원 검출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04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2" name="AutoShape 2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76200" y="-13652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AutoShape 4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228600" y="1587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AutoShape 6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76200" y="-136525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AutoShape 8" descr="https://mail.naver.com/read/image/?mailSN=12831&amp;attachIndex=2&amp;contentType=image/png&amp;offset=1228&amp;size=975714&amp;mimeSN=1586315042.961250.4139.46848&amp;org=1&amp;u=moonnyeon"/>
          <p:cNvSpPr>
            <a:spLocks noChangeAspect="1" noChangeArrowheads="1"/>
          </p:cNvSpPr>
          <p:nvPr/>
        </p:nvSpPr>
        <p:spPr bwMode="auto">
          <a:xfrm>
            <a:off x="381000" y="168275"/>
            <a:ext cx="11820525" cy="664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493" y="1393745"/>
            <a:ext cx="8109938" cy="45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42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Android Studio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설정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01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453" y="1436509"/>
            <a:ext cx="7174547" cy="4171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85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Android Studio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설정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01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2" y="1370726"/>
            <a:ext cx="7305675" cy="460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0363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Android Studio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설정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01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987" y="2300288"/>
            <a:ext cx="57626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33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962" y="1650601"/>
            <a:ext cx="7686675" cy="40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81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368" y="1381839"/>
            <a:ext cx="4515863" cy="4992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74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166" y="1376680"/>
            <a:ext cx="5726768" cy="479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740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 err="1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추가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02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-55880" y="59268"/>
            <a:ext cx="1732280" cy="469052"/>
          </a:xfrm>
          <a:prstGeom prst="wedgeRoundRectCallout">
            <a:avLst>
              <a:gd name="adj1" fmla="val 73285"/>
              <a:gd name="adj2" fmla="val 44119"/>
              <a:gd name="adj3" fmla="val 16667"/>
            </a:avLst>
          </a:prstGeom>
          <a:solidFill>
            <a:schemeClr val="bg1"/>
          </a:solidFill>
          <a:ln>
            <a:noFill/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err="1">
                <a:solidFill>
                  <a:srgbClr val="43B4C4"/>
                </a:solidFill>
              </a:rPr>
              <a:t>OpenCV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r>
              <a:rPr lang="ko-KR" altLang="en-US" sz="1200" b="1" dirty="0">
                <a:solidFill>
                  <a:srgbClr val="43B4C4"/>
                </a:solidFill>
              </a:rPr>
              <a:t>를 </a:t>
            </a:r>
            <a:r>
              <a:rPr lang="ko-KR" altLang="en-US" sz="1200" b="1" dirty="0" err="1">
                <a:solidFill>
                  <a:srgbClr val="43B4C4"/>
                </a:solidFill>
              </a:rPr>
              <a:t>쓰기위한</a:t>
            </a:r>
            <a:r>
              <a:rPr lang="en-US" altLang="ko-KR" sz="1200" b="1" dirty="0">
                <a:solidFill>
                  <a:srgbClr val="43B4C4"/>
                </a:solidFill>
              </a:rPr>
              <a:t> </a:t>
            </a:r>
            <a:endParaRPr lang="ko-KR" altLang="en-US" sz="1200" b="1" dirty="0">
              <a:solidFill>
                <a:srgbClr val="43B4C4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63" y="1318182"/>
            <a:ext cx="5552757" cy="471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504258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124</Words>
  <Application>Microsoft Office PowerPoint</Application>
  <PresentationFormat>와이드스크린</PresentationFormat>
  <Paragraphs>60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야놀자 야체 B</vt:lpstr>
      <vt:lpstr>Arial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moonnyeon@kumoh.ac.kr</cp:lastModifiedBy>
  <cp:revision>8</cp:revision>
  <dcterms:created xsi:type="dcterms:W3CDTF">2020-03-25T04:32:28Z</dcterms:created>
  <dcterms:modified xsi:type="dcterms:W3CDTF">2020-04-16T05:04:18Z</dcterms:modified>
</cp:coreProperties>
</file>